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3.png" ContentType="image/png"/>
  <Override PartName="/ppt/media/image2.png" ContentType="image/png"/>
  <Override PartName="/ppt/media/image1.png" ContentType="image/png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0077450" cy="5668962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2374200" y="214560"/>
            <a:ext cx="5321160" cy="716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912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03640" y="3043440"/>
            <a:ext cx="906912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2374200" y="214560"/>
            <a:ext cx="5321160" cy="716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442548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150880" y="1326240"/>
            <a:ext cx="442548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5150880" y="3043440"/>
            <a:ext cx="442548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503640" y="3043440"/>
            <a:ext cx="442548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2374200" y="214560"/>
            <a:ext cx="5321160" cy="716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9120" cy="328752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9120" cy="328752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" name="" descr=""/>
          <p:cNvPicPr/>
          <p:nvPr/>
        </p:nvPicPr>
        <p:blipFill>
          <a:blip r:embed="rId2"/>
          <a:stretch/>
        </p:blipFill>
        <p:spPr>
          <a:xfrm>
            <a:off x="2977920" y="1326240"/>
            <a:ext cx="4120560" cy="3287520"/>
          </a:xfrm>
          <a:prstGeom prst="rect">
            <a:avLst/>
          </a:prstGeom>
          <a:ln>
            <a:noFill/>
          </a:ln>
        </p:spPr>
      </p:pic>
      <p:pic>
        <p:nvPicPr>
          <p:cNvPr id="36" name="" descr=""/>
          <p:cNvPicPr/>
          <p:nvPr/>
        </p:nvPicPr>
        <p:blipFill>
          <a:blip r:embed="rId3"/>
          <a:stretch/>
        </p:blipFill>
        <p:spPr>
          <a:xfrm>
            <a:off x="2977920" y="1326240"/>
            <a:ext cx="4120560" cy="32875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2374200" y="214560"/>
            <a:ext cx="5321160" cy="716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9120" cy="3287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374200" y="214560"/>
            <a:ext cx="5321160" cy="716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9120" cy="328752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374200" y="214560"/>
            <a:ext cx="5321160" cy="716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4425480" cy="328752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0880" y="1326240"/>
            <a:ext cx="4425480" cy="328752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2374200" y="214560"/>
            <a:ext cx="5321160" cy="716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2374200" y="214560"/>
            <a:ext cx="5321160" cy="3322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2374200" y="214560"/>
            <a:ext cx="5321160" cy="716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442548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3640" y="3043440"/>
            <a:ext cx="442548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5150880" y="1326240"/>
            <a:ext cx="4425480" cy="328752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2374200" y="214560"/>
            <a:ext cx="5321160" cy="716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4425480" cy="328752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0880" y="1326240"/>
            <a:ext cx="442548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150880" y="3043440"/>
            <a:ext cx="442548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2374200" y="214560"/>
            <a:ext cx="5321160" cy="716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442548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50880" y="1326240"/>
            <a:ext cx="442548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03640" y="3043440"/>
            <a:ext cx="9069120" cy="156780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1463400" y="1070640"/>
            <a:ext cx="7146360" cy="2603520"/>
          </a:xfrm>
          <a:prstGeom prst="rect">
            <a:avLst/>
          </a:prstGeom>
          <a:noFill/>
          <a:ln w="32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PlaceHolder 2"/>
          <p:cNvSpPr>
            <a:spLocks noGrp="1"/>
          </p:cNvSpPr>
          <p:nvPr>
            <p:ph type="title"/>
          </p:nvPr>
        </p:nvSpPr>
        <p:spPr>
          <a:xfrm>
            <a:off x="2374200" y="214560"/>
            <a:ext cx="5321160" cy="716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9120" cy="328752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ustomShape 1"/>
          <p:cNvSpPr/>
          <p:nvPr/>
        </p:nvSpPr>
        <p:spPr>
          <a:xfrm>
            <a:off x="2374200" y="731520"/>
            <a:ext cx="5321160" cy="19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Lord of the Dance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i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words by Carter Sydney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i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Traditional Irish tune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1645920" y="365760"/>
            <a:ext cx="8228520" cy="4662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They cut me down but I leaped up high.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am the Life that’ll never, ever die.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I'll live in you if you'll live in Me.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am the Lord of the Dance, said He.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1463040" y="381240"/>
            <a:ext cx="7497000" cy="4372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Dance, dance, wherever you may be..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am the Lord of the Dance, said He.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I'll lead you all, wherever you may be..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I'll lead you all in the Dance, said He!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1005840" y="274320"/>
            <a:ext cx="8228520" cy="4662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danced in the morning when the world was begun.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danced in the Moon and the Stars and the Sun.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came down from Heaven and I danced on Earth.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at Bethlehem I had my birth.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1463040" y="381240"/>
            <a:ext cx="7497000" cy="4372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Dance, dance, wherever you may be..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am the Lord of the Dance, said He.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I'll lead you all, wherever you may be..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I'll lead you all in the Dance, said He!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1005840" y="274320"/>
            <a:ext cx="8411760" cy="4662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danced for the scribe and the pharisee.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They would not dance and they would not follow me.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danced for the fishermen, for James and John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they came to me and the Dance went on.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1463040" y="381240"/>
            <a:ext cx="7497000" cy="4372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Dance, dance, wherever you may be..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am the Lord of the Dance, said He.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I'll lead you all, wherever you may be..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I'll lead you all in the Dance, said He!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1005840" y="274320"/>
            <a:ext cx="8228520" cy="4662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danced on the Sabbath when I cured the lame.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holy people said it was a shame.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They whipped and they stripped me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they hung  me high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they left me there on a cross to die.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1463040" y="381240"/>
            <a:ext cx="7497000" cy="4372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Dance, dance, wherever you may be..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am the Lord of the Dance, said He.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I'll lead you all, wherever you may be..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I'll lead you all in the Dance, said He!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1463040" y="91440"/>
            <a:ext cx="8228520" cy="4662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danced on a Friday when the sky turned black.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It's hard to dance with the devil on your back.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They buried my body, and they thought I'd gone.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but I am the Dance … and I still go on.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1463040" y="381240"/>
            <a:ext cx="7497000" cy="4372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Dance, dance, wherever you may be..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am the Lord of the Dance, said He.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I'll lead you all, wherever you may be..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I'll lead you all in the Dance, said He!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Application>LibreOffice/5.1.6.2$Linux_X86_64 LibreOffice_project/10m0$Build-2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2017-03-18T20:52:36Z</dcterms:modified>
  <cp:revision>10</cp:revision>
  <dc:subject/>
  <dc:title/>
</cp:coreProperties>
</file>